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7"/>
  </p:handoutMasterIdLst>
  <p:sldIdLst>
    <p:sldId id="256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29" autoAdjust="0"/>
  </p:normalViewPr>
  <p:slideViewPr>
    <p:cSldViewPr snapToGrid="0" snapToObjects="1">
      <p:cViewPr varScale="1">
        <p:scale>
          <a:sx n="207" d="100"/>
          <a:sy n="207" d="100"/>
        </p:scale>
        <p:origin x="-1808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handoutMaster" Target="handoutMasters/handout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0A6C2-881E-F044-ACBC-60C82CD57D3E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EA3D-E031-DB4C-97DE-4D8E66CA52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313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448" y="24054"/>
            <a:ext cx="3502152" cy="583068"/>
          </a:xfrm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47652" y="6492875"/>
            <a:ext cx="2133600" cy="365125"/>
          </a:xfrm>
        </p:spPr>
        <p:txBody>
          <a:bodyPr/>
          <a:lstStyle/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431242" y="6492875"/>
            <a:ext cx="1332156" cy="365125"/>
          </a:xfrm>
        </p:spPr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73949" y="6848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33A63988-EDB9-334F-84FB-BAF8FA4B6572}" type="datetimeFigureOut">
              <a:rPr kumimoji="1" lang="zh-CN" altLang="en-US" smtClean="0"/>
              <a:t>15/10/29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0ED69B5-4EB7-CC44-977D-6B0B2D223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3.jpeg"/><Relationship Id="rId6" Type="http://schemas.openxmlformats.org/officeDocument/2006/relationships/image" Target="../media/image18.jpeg"/><Relationship Id="rId7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i.Center</a:t>
            </a:r>
            <a:br>
              <a:rPr kumimoji="1" lang="en-US" altLang="zh-CN" dirty="0" smtClean="0"/>
            </a:br>
            <a:r>
              <a:rPr kumimoji="1" lang="zh-CN" altLang="en-US" dirty="0" smtClean="0"/>
              <a:t>创新实验室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安防</a:t>
            </a:r>
            <a:r>
              <a:rPr kumimoji="1" lang="zh-CN" altLang="en-US" dirty="0" smtClean="0"/>
              <a:t>视频监控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李兆基科技大楼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层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015</a:t>
            </a:r>
            <a:r>
              <a:rPr kumimoji="1" lang="zh-CN" altLang="en-US" dirty="0" smtClean="0"/>
              <a:t>年</a:t>
            </a:r>
            <a:r>
              <a:rPr kumimoji="1" lang="zh-CN" altLang="zh-CN" dirty="0" smtClean="0"/>
              <a:t>1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19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1 一层_看图王(1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4"/>
          <a:stretch/>
        </p:blipFill>
        <p:spPr>
          <a:xfrm>
            <a:off x="468001" y="2626011"/>
            <a:ext cx="8207999" cy="2225529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H="1" flipV="1">
            <a:off x="1398864" y="4367561"/>
            <a:ext cx="170796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2168293" y="4367561"/>
            <a:ext cx="1356731" cy="110273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2" y="4929917"/>
            <a:ext cx="1800236" cy="10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61" y="4929917"/>
            <a:ext cx="1799880" cy="10800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85328" y="2748722"/>
            <a:ext cx="2789368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294563" y="3764236"/>
            <a:ext cx="1231120" cy="664680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创客咖啡</a:t>
            </a:r>
            <a:endParaRPr kumimoji="1" lang="en-US" altLang="zh-CN" sz="12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“</a:t>
            </a:r>
            <a:r>
              <a:rPr kumimoji="1" lang="zh-CN" altLang="en-US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梧桐”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H="1">
            <a:off x="3043143" y="1951463"/>
            <a:ext cx="48164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44" y="1412058"/>
            <a:ext cx="1799760" cy="108000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365234" y="1050513"/>
            <a:ext cx="2468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创客咖啡</a:t>
            </a:r>
            <a:r>
              <a:rPr kumimoji="1" lang="en-US" altLang="zh-CN" dirty="0" smtClean="0"/>
              <a:t>	</a:t>
            </a:r>
            <a:r>
              <a:rPr kumimoji="1" lang="zh-CN" altLang="zh-CN" dirty="0" smtClean="0"/>
              <a:t>6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 83</a:t>
            </a:r>
            <a:r>
              <a:rPr kumimoji="1" lang="cs-CZ" altLang="zh-CN" dirty="0" smtClean="0"/>
              <a:t>°</a:t>
            </a:r>
            <a:endParaRPr kumimoji="1" lang="en-US" altLang="zh-CN" dirty="0" smtClean="0"/>
          </a:p>
          <a:p>
            <a:r>
              <a:rPr kumimoji="1" lang="en-US" altLang="zh-CN" dirty="0" smtClean="0"/>
              <a:t>			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 106</a:t>
            </a:r>
            <a:r>
              <a:rPr kumimoji="1" lang="cs-CZ" altLang="zh-CN" dirty="0" smtClean="0"/>
              <a:t>°</a:t>
            </a:r>
          </a:p>
          <a:p>
            <a:r>
              <a:rPr kumimoji="1" lang="zh-CN" altLang="en-US" dirty="0" smtClean="0"/>
              <a:t>自行车工坊</a:t>
            </a:r>
            <a:r>
              <a:rPr kumimoji="1" lang="en-US" altLang="zh-CN" dirty="0" smtClean="0"/>
              <a:t>	6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	83</a:t>
            </a:r>
            <a:r>
              <a:rPr kumimoji="1" lang="cs-CZ" altLang="zh-CN" dirty="0" smtClean="0"/>
              <a:t>°</a:t>
            </a:r>
          </a:p>
        </p:txBody>
      </p:sp>
      <p:sp>
        <p:nvSpPr>
          <p:cNvPr id="43" name="矩形 42"/>
          <p:cNvSpPr/>
          <p:nvPr/>
        </p:nvSpPr>
        <p:spPr>
          <a:xfrm>
            <a:off x="723975" y="3638374"/>
            <a:ext cx="524889" cy="484708"/>
          </a:xfrm>
          <a:prstGeom prst="rect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自行车</a:t>
            </a:r>
            <a:endParaRPr kumimoji="1" lang="en-US" altLang="zh-CN" sz="900" dirty="0" smtClean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zh-CN" altLang="en-US" sz="9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工坊</a:t>
            </a:r>
            <a:endParaRPr kumimoji="1" lang="zh-CN" altLang="en-US" sz="9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47" name="直线连接符 46"/>
          <p:cNvCxnSpPr>
            <a:endCxn id="43" idx="0"/>
          </p:cNvCxnSpPr>
          <p:nvPr/>
        </p:nvCxnSpPr>
        <p:spPr>
          <a:xfrm flipH="1">
            <a:off x="986420" y="1951463"/>
            <a:ext cx="639455" cy="168691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5" y="1411463"/>
            <a:ext cx="1801708" cy="1080595"/>
          </a:xfrm>
          <a:prstGeom prst="rect">
            <a:avLst/>
          </a:prstGeom>
        </p:spPr>
      </p:pic>
      <p:sp>
        <p:nvSpPr>
          <p:cNvPr id="49" name="饼图 48"/>
          <p:cNvSpPr/>
          <p:nvPr/>
        </p:nvSpPr>
        <p:spPr>
          <a:xfrm rot="188777">
            <a:off x="1002941" y="2903983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0" name="饼图 49"/>
          <p:cNvSpPr/>
          <p:nvPr/>
        </p:nvSpPr>
        <p:spPr>
          <a:xfrm rot="16436510">
            <a:off x="4052" y="3869522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2" name="饼图 51"/>
          <p:cNvSpPr/>
          <p:nvPr/>
        </p:nvSpPr>
        <p:spPr>
          <a:xfrm rot="11027111">
            <a:off x="1009920" y="3872592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3" name="饼图 52"/>
          <p:cNvSpPr/>
          <p:nvPr/>
        </p:nvSpPr>
        <p:spPr>
          <a:xfrm rot="16436510">
            <a:off x="926513" y="3869522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4" name="饼图 53"/>
          <p:cNvSpPr/>
          <p:nvPr/>
        </p:nvSpPr>
        <p:spPr>
          <a:xfrm rot="11027111">
            <a:off x="1845381" y="3872593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5" name="饼图 54"/>
          <p:cNvSpPr/>
          <p:nvPr/>
        </p:nvSpPr>
        <p:spPr>
          <a:xfrm rot="16436510">
            <a:off x="4052" y="2627351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0" name="饼图 59"/>
          <p:cNvSpPr/>
          <p:nvPr/>
        </p:nvSpPr>
        <p:spPr>
          <a:xfrm rot="188777">
            <a:off x="883237" y="1963001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3" name="饼图 62"/>
          <p:cNvSpPr/>
          <p:nvPr/>
        </p:nvSpPr>
        <p:spPr>
          <a:xfrm rot="5614357">
            <a:off x="1060183" y="1960069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5" name="饼图 64"/>
          <p:cNvSpPr/>
          <p:nvPr/>
        </p:nvSpPr>
        <p:spPr>
          <a:xfrm rot="188777">
            <a:off x="1837649" y="1963001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6" name="饼图 65"/>
          <p:cNvSpPr/>
          <p:nvPr/>
        </p:nvSpPr>
        <p:spPr>
          <a:xfrm rot="5614357">
            <a:off x="2014595" y="1960069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7" name="饼图 66"/>
          <p:cNvSpPr/>
          <p:nvPr/>
        </p:nvSpPr>
        <p:spPr>
          <a:xfrm rot="5614357">
            <a:off x="2836695" y="1960069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8" name="饼图 67"/>
          <p:cNvSpPr/>
          <p:nvPr/>
        </p:nvSpPr>
        <p:spPr>
          <a:xfrm rot="13105799">
            <a:off x="1430293" y="2586891"/>
            <a:ext cx="1476000" cy="1478665"/>
          </a:xfrm>
          <a:prstGeom prst="pie">
            <a:avLst>
              <a:gd name="adj1" fmla="val 0"/>
              <a:gd name="adj2" fmla="val 6353475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106</a:t>
            </a:r>
            <a:r>
              <a:rPr kumimoji="1" lang="cs-CZ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°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" name="饼图 2"/>
          <p:cNvSpPr/>
          <p:nvPr/>
        </p:nvSpPr>
        <p:spPr>
          <a:xfrm rot="188777">
            <a:off x="8805" y="2903982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cs-CZ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83°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327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3" y="2274613"/>
            <a:ext cx="8086134" cy="2928326"/>
          </a:xfrm>
          <a:prstGeom prst="rect">
            <a:avLst/>
          </a:prstGeom>
        </p:spPr>
      </p:pic>
      <p:cxnSp>
        <p:nvCxnSpPr>
          <p:cNvPr id="15" name="直线连接符 14"/>
          <p:cNvCxnSpPr/>
          <p:nvPr/>
        </p:nvCxnSpPr>
        <p:spPr>
          <a:xfrm>
            <a:off x="5503426" y="1951463"/>
            <a:ext cx="220873" cy="846343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E:\苏楠楠\2014项目\THU清华大学李兆基大楼创客空间设计\资料\清华全部项目\2F+4F效果图\4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48" y="1123688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饼图 13"/>
          <p:cNvSpPr/>
          <p:nvPr/>
        </p:nvSpPr>
        <p:spPr>
          <a:xfrm rot="16436510">
            <a:off x="3930168" y="2507554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6" name="饼图 15"/>
          <p:cNvSpPr/>
          <p:nvPr/>
        </p:nvSpPr>
        <p:spPr>
          <a:xfrm rot="5614357">
            <a:off x="5078329" y="1720474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7" name="饼图 16"/>
          <p:cNvSpPr/>
          <p:nvPr/>
        </p:nvSpPr>
        <p:spPr>
          <a:xfrm rot="16436510">
            <a:off x="5175648" y="2507554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8" name="饼图 17"/>
          <p:cNvSpPr/>
          <p:nvPr/>
        </p:nvSpPr>
        <p:spPr>
          <a:xfrm rot="5614357">
            <a:off x="6323809" y="1720474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9" name="饼图 18"/>
          <p:cNvSpPr/>
          <p:nvPr/>
        </p:nvSpPr>
        <p:spPr>
          <a:xfrm rot="16436510">
            <a:off x="6432509" y="2507554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0" name="饼图 19"/>
          <p:cNvSpPr/>
          <p:nvPr/>
        </p:nvSpPr>
        <p:spPr>
          <a:xfrm rot="5614357">
            <a:off x="7580670" y="1720474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93184" y="637880"/>
            <a:ext cx="2379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学生创新社团</a:t>
            </a:r>
            <a:endParaRPr kumimoji="1" lang="en-US" altLang="zh-CN" dirty="0" smtClean="0"/>
          </a:p>
          <a:p>
            <a:r>
              <a:rPr kumimoji="1" lang="en-US" altLang="zh-CN" dirty="0" smtClean="0"/>
              <a:t>B445		2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	</a:t>
            </a:r>
            <a:r>
              <a:rPr kumimoji="1" lang="en-US" altLang="zh-CN" dirty="0" smtClean="0"/>
              <a:t>83</a:t>
            </a:r>
            <a:r>
              <a:rPr kumimoji="1" lang="cs-CZ" altLang="zh-CN" dirty="0"/>
              <a:t>°</a:t>
            </a:r>
            <a:endParaRPr kumimoji="1" lang="en-US" altLang="zh-CN" dirty="0" smtClean="0"/>
          </a:p>
          <a:p>
            <a:r>
              <a:rPr kumimoji="1" lang="en-US" altLang="zh-CN" dirty="0" smtClean="0"/>
              <a:t>B439</a:t>
            </a:r>
            <a:r>
              <a:rPr kumimoji="1" lang="en-US" altLang="zh-CN" dirty="0"/>
              <a:t>		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	83</a:t>
            </a:r>
            <a:r>
              <a:rPr kumimoji="1" lang="cs-CZ" altLang="zh-CN" dirty="0"/>
              <a:t>°</a:t>
            </a:r>
            <a:endParaRPr kumimoji="1" lang="en-US" altLang="zh-CN" dirty="0" smtClean="0"/>
          </a:p>
          <a:p>
            <a:r>
              <a:rPr kumimoji="1" lang="en-US" altLang="zh-CN" dirty="0" smtClean="0"/>
              <a:t>B436</a:t>
            </a:r>
            <a:r>
              <a:rPr kumimoji="1" lang="en-US" altLang="zh-CN" dirty="0"/>
              <a:t>		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	83</a:t>
            </a:r>
            <a:r>
              <a:rPr kumimoji="1" lang="cs-CZ" altLang="zh-CN" dirty="0"/>
              <a:t>°</a:t>
            </a:r>
            <a:endParaRPr kumimoji="1" lang="cs-CZ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6654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1" y="2276286"/>
            <a:ext cx="8126580" cy="2924980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V="1">
            <a:off x="1920370" y="4367561"/>
            <a:ext cx="4356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325370" y="4367561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436002" y="1951463"/>
            <a:ext cx="294497" cy="109790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3926636" y="4367561"/>
            <a:ext cx="1944912" cy="105012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4392924" y="1951463"/>
            <a:ext cx="85897" cy="969054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E:\苏楠楠\2014项目\THU清华大学李兆基大楼创客空间设计\资料\清华全部项目\2F+4F效果图\2F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420" y="871463"/>
            <a:ext cx="172912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 descr="E:\苏楠楠\2014项目\THU清华大学李兆基大楼创客空间设计\资料\清华全部项目\2F+4F效果图\2F-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05" y="871463"/>
            <a:ext cx="1728633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 descr="E:\苏楠楠\2014项目\THU清华大学李兆基大楼创客空间设计\资料\清华全部项目\F5\zhizuojian (2)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4634" y="5362571"/>
            <a:ext cx="172867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图片 43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2152" y="5362571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图片 47" descr="E:\苏楠楠\2014项目\THU清华大学李兆基大楼创客空间设计\资料\清华全部项目\F5\zhizuojian (1)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26981" y="5362571"/>
            <a:ext cx="17284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饼图 36"/>
          <p:cNvSpPr/>
          <p:nvPr/>
        </p:nvSpPr>
        <p:spPr>
          <a:xfrm rot="16436510">
            <a:off x="900144" y="4236592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8" name="饼图 37"/>
          <p:cNvSpPr/>
          <p:nvPr/>
        </p:nvSpPr>
        <p:spPr>
          <a:xfrm rot="5614357">
            <a:off x="5078329" y="1720474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0" name="饼图 39"/>
          <p:cNvSpPr/>
          <p:nvPr/>
        </p:nvSpPr>
        <p:spPr>
          <a:xfrm rot="188777">
            <a:off x="2714707" y="1724386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1" name="饼图 40"/>
          <p:cNvSpPr/>
          <p:nvPr/>
        </p:nvSpPr>
        <p:spPr>
          <a:xfrm rot="13105799">
            <a:off x="3661860" y="2521519"/>
            <a:ext cx="1476000" cy="1478665"/>
          </a:xfrm>
          <a:prstGeom prst="pie">
            <a:avLst>
              <a:gd name="adj1" fmla="val 0"/>
              <a:gd name="adj2" fmla="val 6353475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106</a:t>
            </a:r>
            <a:r>
              <a:rPr kumimoji="1" lang="cs-CZ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°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3" name="饼图 42"/>
          <p:cNvSpPr/>
          <p:nvPr/>
        </p:nvSpPr>
        <p:spPr>
          <a:xfrm rot="5614357">
            <a:off x="4656656" y="1720474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6" name="饼图 45"/>
          <p:cNvSpPr/>
          <p:nvPr/>
        </p:nvSpPr>
        <p:spPr>
          <a:xfrm rot="5614357">
            <a:off x="7591442" y="1720474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2" name="饼图 51"/>
          <p:cNvSpPr/>
          <p:nvPr/>
        </p:nvSpPr>
        <p:spPr>
          <a:xfrm rot="188777">
            <a:off x="5197145" y="1724386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6" name="饼图 55"/>
          <p:cNvSpPr/>
          <p:nvPr/>
        </p:nvSpPr>
        <p:spPr>
          <a:xfrm rot="13105799">
            <a:off x="6389698" y="2521519"/>
            <a:ext cx="1476000" cy="1478665"/>
          </a:xfrm>
          <a:prstGeom prst="pie">
            <a:avLst>
              <a:gd name="adj1" fmla="val 0"/>
              <a:gd name="adj2" fmla="val 6353475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106</a:t>
            </a:r>
            <a:r>
              <a:rPr kumimoji="1" lang="cs-CZ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°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16229" y="361781"/>
            <a:ext cx="34307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跨学科创新实验室</a:t>
            </a:r>
            <a:r>
              <a:rPr kumimoji="1" lang="en-US" altLang="zh-CN" dirty="0" smtClean="0"/>
              <a:t>1	2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	</a:t>
            </a:r>
            <a:r>
              <a:rPr kumimoji="1" lang="en-US" altLang="zh-CN" dirty="0" smtClean="0"/>
              <a:t>83</a:t>
            </a:r>
            <a:r>
              <a:rPr kumimoji="1" lang="cs-CZ" altLang="zh-CN" dirty="0" smtClean="0"/>
              <a:t>°</a:t>
            </a:r>
          </a:p>
          <a:p>
            <a:r>
              <a:rPr kumimoji="1" lang="cs-CZ" altLang="zh-CN" dirty="0"/>
              <a:t>	</a:t>
            </a:r>
            <a:r>
              <a:rPr kumimoji="1" lang="cs-CZ" altLang="zh-CN" dirty="0" smtClean="0"/>
              <a:t>				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</a:t>
            </a:r>
            <a:r>
              <a:rPr kumimoji="1" lang="en-US" altLang="zh-CN" dirty="0"/>
              <a:t>	</a:t>
            </a:r>
            <a:r>
              <a:rPr kumimoji="1" lang="en-US" altLang="zh-CN" dirty="0" smtClean="0"/>
              <a:t>106</a:t>
            </a:r>
            <a:r>
              <a:rPr kumimoji="1" lang="cs-CZ" altLang="zh-CN" dirty="0" smtClean="0"/>
              <a:t>°</a:t>
            </a:r>
          </a:p>
          <a:p>
            <a:r>
              <a:rPr kumimoji="1" lang="zh-CN" altLang="en-US" dirty="0" smtClean="0"/>
              <a:t>跨学科创新实验室</a:t>
            </a:r>
            <a:r>
              <a:rPr kumimoji="1" lang="zh-CN" altLang="zh-CN" dirty="0" smtClean="0"/>
              <a:t>2</a:t>
            </a:r>
            <a:r>
              <a:rPr kumimoji="1" lang="en-US" altLang="zh-CN" dirty="0" smtClean="0"/>
              <a:t>	1</a:t>
            </a:r>
            <a:r>
              <a:rPr kumimoji="1" lang="zh-CN" altLang="en-US" dirty="0" smtClean="0"/>
              <a:t>个</a:t>
            </a:r>
            <a:r>
              <a:rPr kumimoji="1" lang="en-US" altLang="zh-CN" dirty="0"/>
              <a:t>	</a:t>
            </a:r>
            <a:r>
              <a:rPr kumimoji="1" lang="en-US" altLang="zh-CN" dirty="0"/>
              <a:t>83</a:t>
            </a:r>
            <a:r>
              <a:rPr kumimoji="1" lang="cs-CZ" altLang="zh-CN" dirty="0"/>
              <a:t>°</a:t>
            </a:r>
            <a:endParaRPr kumimoji="1" lang="en-US" altLang="zh-CN" dirty="0" smtClean="0"/>
          </a:p>
          <a:p>
            <a:r>
              <a:rPr kumimoji="1" lang="zh-CN" altLang="en-US" dirty="0"/>
              <a:t>跨学科创新实验室</a:t>
            </a:r>
            <a:r>
              <a:rPr kumimoji="1" lang="en-US" altLang="zh-CN" dirty="0"/>
              <a:t>1	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	83</a:t>
            </a:r>
            <a:r>
              <a:rPr kumimoji="1" lang="cs-CZ" altLang="zh-CN" dirty="0"/>
              <a:t>°</a:t>
            </a:r>
          </a:p>
          <a:p>
            <a:r>
              <a:rPr kumimoji="1" lang="cs-CZ" altLang="zh-CN" dirty="0"/>
              <a:t>					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	106</a:t>
            </a:r>
            <a:r>
              <a:rPr kumimoji="1" lang="cs-CZ" altLang="zh-CN" dirty="0" smtClean="0"/>
              <a:t>°</a:t>
            </a:r>
          </a:p>
          <a:p>
            <a:r>
              <a:rPr kumimoji="1" lang="zh-CN" altLang="en-US" dirty="0" smtClean="0"/>
              <a:t>创新设计实验室</a:t>
            </a:r>
            <a:r>
              <a:rPr kumimoji="1" lang="en-US" altLang="zh-CN" dirty="0" smtClean="0"/>
              <a:t>1		4</a:t>
            </a:r>
            <a:r>
              <a:rPr kumimoji="1" lang="zh-CN" altLang="en-US" dirty="0" smtClean="0"/>
              <a:t>个</a:t>
            </a:r>
            <a:r>
              <a:rPr kumimoji="1" lang="en-US" altLang="zh-CN" dirty="0"/>
              <a:t>	83</a:t>
            </a:r>
            <a:r>
              <a:rPr kumimoji="1" lang="cs-CZ" altLang="zh-CN" dirty="0"/>
              <a:t>°</a:t>
            </a:r>
          </a:p>
          <a:p>
            <a:r>
              <a:rPr kumimoji="1" lang="zh-CN" altLang="en-US" dirty="0" smtClean="0"/>
              <a:t>创新设计实验室</a:t>
            </a:r>
            <a:r>
              <a:rPr kumimoji="1" lang="zh-CN" altLang="zh-CN" dirty="0" smtClean="0"/>
              <a:t>2</a:t>
            </a:r>
            <a:r>
              <a:rPr kumimoji="1" lang="en-US" altLang="zh-CN" dirty="0"/>
              <a:t>		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个</a:t>
            </a:r>
            <a:r>
              <a:rPr kumimoji="1" lang="en-US" altLang="zh-CN" dirty="0"/>
              <a:t>	83</a:t>
            </a:r>
            <a:r>
              <a:rPr kumimoji="1" lang="cs-CZ" altLang="zh-CN" dirty="0" smtClean="0"/>
              <a:t>°</a:t>
            </a:r>
            <a:endParaRPr kumimoji="1" lang="cs-CZ" altLang="zh-CN" dirty="0"/>
          </a:p>
        </p:txBody>
      </p:sp>
      <p:cxnSp>
        <p:nvCxnSpPr>
          <p:cNvPr id="7" name="直线连接符 6"/>
          <p:cNvCxnSpPr/>
          <p:nvPr/>
        </p:nvCxnSpPr>
        <p:spPr>
          <a:xfrm>
            <a:off x="1607470" y="3712005"/>
            <a:ext cx="0" cy="12884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饼图 59"/>
          <p:cNvSpPr/>
          <p:nvPr/>
        </p:nvSpPr>
        <p:spPr>
          <a:xfrm rot="188777">
            <a:off x="910994" y="2994440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1" name="饼图 60"/>
          <p:cNvSpPr/>
          <p:nvPr/>
        </p:nvSpPr>
        <p:spPr>
          <a:xfrm rot="11027111">
            <a:off x="2526407" y="4235952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2" name="饼图 61"/>
          <p:cNvSpPr/>
          <p:nvPr/>
        </p:nvSpPr>
        <p:spPr>
          <a:xfrm rot="11027111">
            <a:off x="6336470" y="4260496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3" name="饼图 62"/>
          <p:cNvSpPr/>
          <p:nvPr/>
        </p:nvSpPr>
        <p:spPr>
          <a:xfrm rot="5614357">
            <a:off x="6337786" y="3283466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4" name="饼图 63"/>
          <p:cNvSpPr/>
          <p:nvPr/>
        </p:nvSpPr>
        <p:spPr>
          <a:xfrm rot="11027111">
            <a:off x="7590125" y="4260496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5" name="饼图 64"/>
          <p:cNvSpPr/>
          <p:nvPr/>
        </p:nvSpPr>
        <p:spPr>
          <a:xfrm rot="5614357">
            <a:off x="7579171" y="2970530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6" name="饼图 65"/>
          <p:cNvSpPr/>
          <p:nvPr/>
        </p:nvSpPr>
        <p:spPr>
          <a:xfrm rot="5614357">
            <a:off x="2525092" y="2970530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840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6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F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层规划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4328" r="4668" b="14328"/>
          <a:stretch/>
        </p:blipFill>
        <p:spPr>
          <a:xfrm>
            <a:off x="523809" y="2591755"/>
            <a:ext cx="8096384" cy="2294040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V="1">
            <a:off x="1679854" y="4367561"/>
            <a:ext cx="676128" cy="995010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325370" y="4367561"/>
            <a:ext cx="601266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4392926" y="1337548"/>
            <a:ext cx="3386721" cy="1582969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图片 45" descr="E:\苏楠楠\2014项目\THU清华大学李兆基大楼创客空间设计\2015.01.12新参考\昊哥的图\6层创客空间\6f1211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3" y="5325758"/>
            <a:ext cx="1884162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图片 51" descr="E:\苏楠楠\2014项目\THU清华大学李兆基大楼创客空间设计\资料\清华全部项目\6层创客空间\86-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8352" y="5325758"/>
            <a:ext cx="1896567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图片 56" descr="E:\苏楠楠\2014项目\THU清华大学李兆基大楼创客空间设计\资料\清华全部项目\F5\taolunjian (2)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787" y="761095"/>
            <a:ext cx="172840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8" name="直线连接符 57"/>
          <p:cNvCxnSpPr/>
          <p:nvPr/>
        </p:nvCxnSpPr>
        <p:spPr>
          <a:xfrm flipH="1">
            <a:off x="2300764" y="1337548"/>
            <a:ext cx="3165849" cy="1582969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图片 42" descr="E:\苏楠楠\2014项目\THU清华大学李兆基大楼创客空间设计\2015.01.12新参考\昊哥的图\6层创客空间\6f12110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80" y="761095"/>
            <a:ext cx="18938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cxnSp>
        <p:nvCxnSpPr>
          <p:cNvPr id="59" name="直线连接符 58"/>
          <p:cNvCxnSpPr/>
          <p:nvPr/>
        </p:nvCxnSpPr>
        <p:spPr>
          <a:xfrm>
            <a:off x="5645036" y="4367561"/>
            <a:ext cx="846184" cy="105012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cisco-telepresence-photo-0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4" y="5325758"/>
            <a:ext cx="1728000" cy="1080000"/>
          </a:xfrm>
          <a:prstGeom prst="rect">
            <a:avLst/>
          </a:prstGeom>
        </p:spPr>
      </p:pic>
      <p:cxnSp>
        <p:nvCxnSpPr>
          <p:cNvPr id="39" name="直线连接符 38"/>
          <p:cNvCxnSpPr/>
          <p:nvPr/>
        </p:nvCxnSpPr>
        <p:spPr>
          <a:xfrm flipV="1">
            <a:off x="7031132" y="4319420"/>
            <a:ext cx="534679" cy="48142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692973" y="674694"/>
            <a:ext cx="29819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学生三创基地</a:t>
            </a:r>
            <a:r>
              <a:rPr kumimoji="1" lang="en-US" altLang="zh-CN" dirty="0" smtClean="0"/>
              <a:t>	6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	</a:t>
            </a:r>
            <a:r>
              <a:rPr kumimoji="1" lang="en-US" altLang="zh-CN" dirty="0" smtClean="0"/>
              <a:t>83</a:t>
            </a:r>
            <a:r>
              <a:rPr kumimoji="1" lang="cs-CZ" altLang="zh-CN" dirty="0" smtClean="0"/>
              <a:t>°</a:t>
            </a:r>
          </a:p>
          <a:p>
            <a:pPr marL="0" lvl="1"/>
            <a:r>
              <a:rPr kumimoji="1" lang="cs-CZ" altLang="zh-CN" dirty="0" smtClean="0"/>
              <a:t>	</a:t>
            </a:r>
            <a:r>
              <a:rPr kumimoji="1" lang="cs-CZ" altLang="zh-CN" dirty="0"/>
              <a:t>			</a:t>
            </a:r>
            <a:r>
              <a:rPr kumimoji="1" lang="zh-CN" altLang="zh-CN" dirty="0" smtClean="0"/>
              <a:t>3</a:t>
            </a:r>
            <a:r>
              <a:rPr kumimoji="1" lang="zh-CN" altLang="en-US" dirty="0" smtClean="0"/>
              <a:t>个</a:t>
            </a:r>
            <a:r>
              <a:rPr kumimoji="1" lang="en-US" altLang="zh-CN" dirty="0"/>
              <a:t>	106</a:t>
            </a:r>
            <a:r>
              <a:rPr kumimoji="1" lang="cs-CZ" altLang="zh-CN" dirty="0"/>
              <a:t>°</a:t>
            </a:r>
          </a:p>
          <a:p>
            <a:r>
              <a:rPr kumimoji="1" lang="zh-CN" altLang="en-US" dirty="0" smtClean="0"/>
              <a:t>综合办公空间</a:t>
            </a:r>
            <a:r>
              <a:rPr kumimoji="1" lang="en-US" altLang="zh-CN" dirty="0" smtClean="0"/>
              <a:t>	4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	</a:t>
            </a:r>
            <a:r>
              <a:rPr kumimoji="1" lang="en-US" altLang="zh-CN" dirty="0" smtClean="0"/>
              <a:t>83</a:t>
            </a:r>
            <a:r>
              <a:rPr kumimoji="1" lang="cs-CZ" altLang="zh-CN" dirty="0" smtClean="0"/>
              <a:t>°</a:t>
            </a:r>
            <a:endParaRPr kumimoji="1" lang="en-US" altLang="zh-CN" dirty="0" smtClean="0"/>
          </a:p>
          <a:p>
            <a:pPr lvl="1"/>
            <a:r>
              <a:rPr kumimoji="1" lang="cs-CZ" altLang="zh-CN" dirty="0"/>
              <a:t>			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	106</a:t>
            </a:r>
            <a:r>
              <a:rPr kumimoji="1" lang="cs-CZ" altLang="zh-CN" dirty="0"/>
              <a:t>°</a:t>
            </a:r>
          </a:p>
          <a:p>
            <a:r>
              <a:rPr kumimoji="1" lang="en-US" altLang="zh-CN" dirty="0" smtClean="0"/>
              <a:t>VIP</a:t>
            </a:r>
            <a:r>
              <a:rPr kumimoji="1" lang="zh-CN" altLang="en-US" dirty="0" smtClean="0"/>
              <a:t>咖啡茶饮</a:t>
            </a:r>
            <a:r>
              <a:rPr kumimoji="1" lang="en-US" altLang="zh-CN" dirty="0" smtClean="0"/>
              <a:t>	</a:t>
            </a:r>
            <a:r>
              <a:rPr kumimoji="1" lang="en-US" altLang="zh-CN" dirty="0"/>
              <a:t>	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	83</a:t>
            </a:r>
            <a:r>
              <a:rPr kumimoji="1" lang="cs-CZ" altLang="zh-CN" dirty="0" smtClean="0"/>
              <a:t>°</a:t>
            </a:r>
            <a:endParaRPr kumimoji="1" lang="cs-CZ" altLang="zh-CN" dirty="0"/>
          </a:p>
        </p:txBody>
      </p:sp>
      <p:sp>
        <p:nvSpPr>
          <p:cNvPr id="48" name="饼图 47"/>
          <p:cNvSpPr/>
          <p:nvPr/>
        </p:nvSpPr>
        <p:spPr>
          <a:xfrm rot="16436510">
            <a:off x="-2060" y="3966631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9" name="饼图 48"/>
          <p:cNvSpPr/>
          <p:nvPr/>
        </p:nvSpPr>
        <p:spPr>
          <a:xfrm rot="188777">
            <a:off x="8791" y="2025026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4" name="饼图 53"/>
          <p:cNvSpPr/>
          <p:nvPr/>
        </p:nvSpPr>
        <p:spPr>
          <a:xfrm rot="11027111">
            <a:off x="1827273" y="3953552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5" name="饼图 54"/>
          <p:cNvSpPr/>
          <p:nvPr/>
        </p:nvSpPr>
        <p:spPr>
          <a:xfrm rot="5614357">
            <a:off x="1018849" y="2039483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1" name="饼图 60"/>
          <p:cNvSpPr/>
          <p:nvPr/>
        </p:nvSpPr>
        <p:spPr>
          <a:xfrm rot="188777">
            <a:off x="840515" y="2043395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2" name="饼图 61"/>
          <p:cNvSpPr/>
          <p:nvPr/>
        </p:nvSpPr>
        <p:spPr>
          <a:xfrm rot="5614357">
            <a:off x="2346647" y="2039483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3" name="饼图 62"/>
          <p:cNvSpPr/>
          <p:nvPr/>
        </p:nvSpPr>
        <p:spPr>
          <a:xfrm rot="13105799">
            <a:off x="941854" y="3912213"/>
            <a:ext cx="1476000" cy="1478665"/>
          </a:xfrm>
          <a:prstGeom prst="pie">
            <a:avLst>
              <a:gd name="adj1" fmla="val 0"/>
              <a:gd name="adj2" fmla="val 6353475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106</a:t>
            </a:r>
            <a:r>
              <a:rPr kumimoji="1" lang="cs-CZ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°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4" name="饼图 63"/>
          <p:cNvSpPr/>
          <p:nvPr/>
        </p:nvSpPr>
        <p:spPr>
          <a:xfrm rot="18434035">
            <a:off x="990151" y="3001619"/>
            <a:ext cx="1476000" cy="1478665"/>
          </a:xfrm>
          <a:prstGeom prst="pie">
            <a:avLst>
              <a:gd name="adj1" fmla="val 0"/>
              <a:gd name="adj2" fmla="val 6353475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106</a:t>
            </a:r>
            <a:r>
              <a:rPr kumimoji="1" lang="cs-CZ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°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5" name="饼图 64"/>
          <p:cNvSpPr/>
          <p:nvPr/>
        </p:nvSpPr>
        <p:spPr>
          <a:xfrm rot="7808787">
            <a:off x="877096" y="3001366"/>
            <a:ext cx="1476000" cy="1478665"/>
          </a:xfrm>
          <a:prstGeom prst="pie">
            <a:avLst>
              <a:gd name="adj1" fmla="val 0"/>
              <a:gd name="adj2" fmla="val 6353475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106</a:t>
            </a:r>
            <a:r>
              <a:rPr kumimoji="1" lang="cs-CZ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°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6" name="饼图 65"/>
          <p:cNvSpPr/>
          <p:nvPr/>
        </p:nvSpPr>
        <p:spPr>
          <a:xfrm rot="188777">
            <a:off x="2924703" y="2025026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7" name="饼图 66"/>
          <p:cNvSpPr/>
          <p:nvPr/>
        </p:nvSpPr>
        <p:spPr>
          <a:xfrm rot="5614357">
            <a:off x="4792101" y="2039483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8" name="饼图 67"/>
          <p:cNvSpPr/>
          <p:nvPr/>
        </p:nvSpPr>
        <p:spPr>
          <a:xfrm rot="5614357">
            <a:off x="3947415" y="2047306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9" name="饼图 68"/>
          <p:cNvSpPr/>
          <p:nvPr/>
        </p:nvSpPr>
        <p:spPr>
          <a:xfrm rot="188777">
            <a:off x="3769081" y="2051218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70" name="饼图 69"/>
          <p:cNvSpPr/>
          <p:nvPr/>
        </p:nvSpPr>
        <p:spPr>
          <a:xfrm rot="13105799">
            <a:off x="3854530" y="2936662"/>
            <a:ext cx="1476000" cy="1478665"/>
          </a:xfrm>
          <a:prstGeom prst="pie">
            <a:avLst>
              <a:gd name="adj1" fmla="val 0"/>
              <a:gd name="adj2" fmla="val 6353475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en-US" altLang="zh-CN" sz="1200" dirty="0" smtClean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106</a:t>
            </a:r>
            <a:r>
              <a:rPr kumimoji="1" lang="cs-CZ" altLang="zh-CN" sz="1200" dirty="0">
                <a:effectLst>
                  <a:glow rad="76200">
                    <a:schemeClr val="tx1">
                      <a:alpha val="40000"/>
                    </a:schemeClr>
                  </a:glow>
                </a:effectLst>
              </a:rPr>
              <a:t>°</a:t>
            </a:r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71" name="饼图 70"/>
          <p:cNvSpPr/>
          <p:nvPr/>
        </p:nvSpPr>
        <p:spPr>
          <a:xfrm rot="188777">
            <a:off x="4904247" y="2325668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72" name="饼图 71"/>
          <p:cNvSpPr/>
          <p:nvPr/>
        </p:nvSpPr>
        <p:spPr>
          <a:xfrm rot="5614357">
            <a:off x="6257764" y="2320352"/>
            <a:ext cx="1476000" cy="1478665"/>
          </a:xfrm>
          <a:prstGeom prst="pie">
            <a:avLst>
              <a:gd name="adj1" fmla="val 0"/>
              <a:gd name="adj2" fmla="val 4978471"/>
            </a:avLst>
          </a:prstGeom>
          <a:solidFill>
            <a:srgbClr val="3366FF">
              <a:alpha val="60000"/>
            </a:srgbClr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zh-CN" altLang="en-US" sz="1200" dirty="0">
              <a:effectLst>
                <a:glow rad="762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6583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606</TotalTime>
  <Words>52</Words>
  <Application>Microsoft Macintosh PowerPoint</Application>
  <PresentationFormat>全屏显示(4:3)</PresentationFormat>
  <Paragraphs>40</Paragraphs>
  <Slides>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奥斯汀</vt:lpstr>
      <vt:lpstr>i.Center 创新实验室 安防视频监控</vt:lpstr>
      <vt:lpstr>1F层规划</vt:lpstr>
      <vt:lpstr>4F层规划</vt:lpstr>
      <vt:lpstr>5F层规划</vt:lpstr>
      <vt:lpstr>6F层规划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i.Center 创客空间规划</dc:title>
  <dc:creator>媒体工作室 i.Center</dc:creator>
  <cp:lastModifiedBy>媒体工作室 i.Center</cp:lastModifiedBy>
  <cp:revision>79</cp:revision>
  <dcterms:created xsi:type="dcterms:W3CDTF">2015-10-24T04:56:30Z</dcterms:created>
  <dcterms:modified xsi:type="dcterms:W3CDTF">2015-10-29T09:47:25Z</dcterms:modified>
</cp:coreProperties>
</file>